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10" r:id="rId4"/>
    <p:sldId id="31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05" r:id="rId39"/>
    <p:sldId id="290" r:id="rId40"/>
    <p:sldId id="291" r:id="rId41"/>
    <p:sldId id="292" r:id="rId42"/>
    <p:sldId id="293" r:id="rId43"/>
    <p:sldId id="294" r:id="rId44"/>
    <p:sldId id="295" r:id="rId45"/>
    <p:sldId id="309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8" r:id="rId5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D8876-D183-4CBC-B946-60B0C1B7ABED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D69E-C6A2-437E-9F88-4028F2660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24331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re Bat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73125"/>
            <a:ext cx="9144000" cy="511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droom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 Statu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3825"/>
            <a:ext cx="9144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leteon banque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49388" y="0"/>
            <a:ext cx="6245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 Plat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8875" y="0"/>
            <a:ext cx="6826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 Mold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pies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68425" y="0"/>
            <a:ext cx="640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pie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6063"/>
            <a:ext cx="9144000" cy="63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stal Barg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7235"/>
            <a:ext cx="4565904" cy="67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ygar Statu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5088"/>
            <a:ext cx="9144000" cy="418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ygar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 Bodyguards - Elit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0925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 Chieftain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6900" y="0"/>
            <a:ext cx="541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 cook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beetl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1175"/>
            <a:ext cx="9144000" cy="5834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beetle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4163"/>
            <a:ext cx="9144000" cy="62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gr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6625" y="0"/>
            <a:ext cx="4729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gre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93788" y="0"/>
            <a:ext cx="6956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gre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4113" y="0"/>
            <a:ext cx="6835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266" y="0"/>
            <a:ext cx="620574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ppelganger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4013" y="0"/>
            <a:ext cx="3355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ppelganger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86113" y="0"/>
            <a:ext cx="277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ppelganger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78100" y="0"/>
            <a:ext cx="398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gre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1938" y="0"/>
            <a:ext cx="8618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gl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0588" y="0"/>
            <a:ext cx="736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gle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1800" y="0"/>
            <a:ext cx="5740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gle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58900" y="0"/>
            <a:ext cx="642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e Venthavaxu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8488" y="0"/>
            <a:ext cx="5407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Baby Red Dragon Spit Fire Vector | Cute drago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6648450" cy="6648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otau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1213" y="0"/>
            <a:ext cx="752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242" y="76200"/>
            <a:ext cx="655351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otaur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263" y="0"/>
            <a:ext cx="900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yrosternia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84388" y="0"/>
            <a:ext cx="497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ngeon Level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way to Gib Evet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2938" y="0"/>
            <a:ext cx="531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ball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0388" y="0"/>
            <a:ext cx="5481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b Evets Castl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Dragon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3450" y="0"/>
            <a:ext cx="727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 Red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b Evet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4875" y="0"/>
            <a:ext cx="479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or crawle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6088"/>
            <a:ext cx="9144000" cy="342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form Lair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4663"/>
            <a:ext cx="9144000" cy="590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form lair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6425" y="0"/>
            <a:ext cx="5391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ball Ar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32063" y="0"/>
            <a:ext cx="4079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b Evets Dragon Lai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44813" y="0"/>
            <a:ext cx="325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 Red - The Mystara Coat of Arm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7675" y="0"/>
            <a:ext cx="5707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 dragon KKo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40877"/>
            <a:ext cx="8077200" cy="63832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or Crawler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ior Crawler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 slinger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1038" y="0"/>
            <a:ext cx="5240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old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0188" y="0"/>
            <a:ext cx="6143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Travis</dc:creator>
  <cp:lastModifiedBy>Travis</cp:lastModifiedBy>
  <cp:revision>6</cp:revision>
  <dcterms:created xsi:type="dcterms:W3CDTF">2021-11-20T05:44:39Z</dcterms:created>
  <dcterms:modified xsi:type="dcterms:W3CDTF">2021-11-20T15:58:34Z</dcterms:modified>
</cp:coreProperties>
</file>